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72" r:id="rId6"/>
    <p:sldId id="265" r:id="rId7"/>
    <p:sldId id="267" r:id="rId8"/>
    <p:sldId id="273" r:id="rId9"/>
    <p:sldId id="274" r:id="rId10"/>
    <p:sldId id="275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45.png>
</file>

<file path=ppt/media/image46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F3098-83C3-0945-9BD8-9F030ED8DD61}" type="datetimeFigureOut">
              <a:rPr lang="en-US" smtClean="0"/>
              <a:t>6/27/21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C2645-B37F-E848-ADF6-CCBA8520B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4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45C826-D487-1848-B7E4-9DEB67FC69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4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8BB35-7F02-1647-8EA5-D6299040C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26A79-8346-114C-A7F9-AC8D13668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D3226-2A40-F544-A1E8-D77D14F97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BAF3F-182F-AA43-8715-B9BF46BEC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2D0CD-370C-734C-925C-0BA27F08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90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AE2D-204E-B34D-BE13-0A0D9C21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A985AE-9AF9-E044-B782-267509AD8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AFF54-1E6E-F249-9F78-9E0D2766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365F-E0A6-F342-8779-3BA69648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F252A-0BAA-4642-B1F7-F81275C7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0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975CC-5FE2-6441-97CE-DA26DA060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9CEC64-DAE2-FC47-A2D2-E42F8C8AD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3ED09-4174-8C49-958C-BDD72E10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37F03-D2BC-204E-B4FB-C46372893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B852E-4CAA-6C4A-9088-549CD81B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6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52A11-39BA-A74D-BAAE-4A5CFFCA3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7276A-3BD3-FB4A-953F-06C3E0C10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ED9C3-408B-0546-AEC5-7EFC765E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64C9F-6498-E94A-A931-38BA2A97A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2BE6D-076A-3543-9D84-C3FADA47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31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406FE-C92D-BA42-96C8-40FB6154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C0529-5895-B345-90DB-01EE6D5EE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55E88-CCDB-0041-9C27-CA2AA195E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63536-034E-354B-840D-D55BAAEC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21BA4-E40F-1A44-9527-7BFF5C7D5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46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D4DD-7586-8249-96FF-18AEA53F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F3291-1114-DE4C-A71D-EDAF4A0549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8A20B-E712-5542-AE1C-D0BE6F0EC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2F0E2-ECAF-2645-984F-D3E47E31B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FA046-8B0D-734B-AEFF-972AF017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0E54A-4D1C-A243-94F1-7E535CE94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37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A7FD-C7FB-EC46-ACC2-91F2B80A6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B709-2FE4-D84C-86A7-1B20EB00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36762-97C6-E846-858C-2169EB34A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95A8A-5AAB-1E4C-AA38-302087E5A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14AE0-4C11-9346-895A-172DF853E9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6F1F22-7B6D-494B-95ED-9D3D282CE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D5015-911A-AB49-99B3-2C626289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DF02B8-93C4-CA4B-8C7F-820041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7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5EFF-C03C-3342-9A7B-DA4D6A293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E98FCE-C925-3246-8597-6D6E3ACE1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5B74D9-0C0B-D34A-9D1E-EA572980C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59EBA-B623-5D46-9EAA-C1629C81A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8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C6B9B-CD08-C14D-A789-BD543018A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9D1B9F-228E-7D49-BE3E-A81A1BBBA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994B1-C686-144A-AF10-428F32E9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6E58D-03C8-CE4F-BD2D-B902C0C80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95113-8D00-554C-B9BA-6B41D2737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E2CC9-A262-E24F-BDD8-834C6BC2E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953D6-515E-F044-8AC3-F6DE32B51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AC5F3-B76E-0F4D-A99F-A0C601A4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A6CC7-7AEE-0C4C-A54E-F368AD24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2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F828-79C2-0949-821F-631D20567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004635-EC98-C547-BAED-85756A87D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5ACE6-57F9-AC46-9E1C-0723D6C88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FCBB3-71FA-C149-841B-7B5821BA3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7AF4D2-D3FA-6945-8D2F-4F192E53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B8B77-218F-364A-85A6-9E31B843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6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4AB992-65A7-184A-AAAF-1A752185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BF075-F173-7042-9EB3-E3E30DC92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53501-1923-AA45-98AD-1201F8206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5C718-EB72-584C-A3FB-BE0EB86D5403}" type="datetimeFigureOut">
              <a:rPr lang="en-US" smtClean="0"/>
              <a:t>6/27/21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144D4-7290-4748-8425-92D7D0C55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89454-BA08-5D4E-B916-61C6AA165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80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.emf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image" Target="../media/image11.emf"/><Relationship Id="rId16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AF27E-2FEB-3442-979D-9CF8A5133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Images for 3D </a:t>
            </a:r>
            <a:r>
              <a:rPr lang="en-US" dirty="0" err="1"/>
              <a:t>kd</a:t>
            </a:r>
            <a:r>
              <a:rPr lang="en-US" dirty="0"/>
              <a:t> and source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65538C-1CFC-8446-9948-D56792E0C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72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7034D9C-0B48-F147-8D34-2837DFF21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990600"/>
            <a:ext cx="11468100" cy="487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F4B9DF-6E7B-284D-B6AB-30421FF0C61C}"/>
              </a:ext>
            </a:extLst>
          </p:cNvPr>
          <p:cNvSpPr txBox="1"/>
          <p:nvPr/>
        </p:nvSpPr>
        <p:spPr>
          <a:xfrm>
            <a:off x="1371600" y="1287284"/>
            <a:ext cx="91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7F728-9746-FE48-B699-22E595DCFC05}"/>
              </a:ext>
            </a:extLst>
          </p:cNvPr>
          <p:cNvSpPr txBox="1"/>
          <p:nvPr/>
        </p:nvSpPr>
        <p:spPr>
          <a:xfrm>
            <a:off x="5452234" y="1287284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Mean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96EB4C-945B-2E43-9EB6-01547ABE704C}"/>
              </a:ext>
            </a:extLst>
          </p:cNvPr>
          <p:cNvSpPr txBox="1"/>
          <p:nvPr/>
        </p:nvSpPr>
        <p:spPr>
          <a:xfrm>
            <a:off x="9554817" y="1287284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STD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7E1AB-FF9A-F240-B1F6-9BDC052BB8A0}"/>
              </a:ext>
            </a:extLst>
          </p:cNvPr>
          <p:cNvSpPr txBox="1"/>
          <p:nvPr/>
        </p:nvSpPr>
        <p:spPr>
          <a:xfrm>
            <a:off x="983974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948958-E634-0745-85E6-41127AE9486E}"/>
              </a:ext>
            </a:extLst>
          </p:cNvPr>
          <p:cNvSpPr txBox="1"/>
          <p:nvPr/>
        </p:nvSpPr>
        <p:spPr>
          <a:xfrm>
            <a:off x="5218196" y="3861181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EA7BB9-6076-5D4C-BA0E-8A38C17EFA2F}"/>
              </a:ext>
            </a:extLst>
          </p:cNvPr>
          <p:cNvSpPr txBox="1"/>
          <p:nvPr/>
        </p:nvSpPr>
        <p:spPr>
          <a:xfrm>
            <a:off x="9401730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43CCF-3FDD-334D-A4E0-4992909B44F7}"/>
              </a:ext>
            </a:extLst>
          </p:cNvPr>
          <p:cNvSpPr txBox="1"/>
          <p:nvPr/>
        </p:nvSpPr>
        <p:spPr>
          <a:xfrm>
            <a:off x="606287" y="6132443"/>
            <a:ext cx="320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esmda-kd-source-960-halfxz.pdf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6CB2F5-190D-DE40-B0F8-36F9278A4BE8}"/>
              </a:ext>
            </a:extLst>
          </p:cNvPr>
          <p:cNvSpPr/>
          <p:nvPr/>
        </p:nvSpPr>
        <p:spPr>
          <a:xfrm>
            <a:off x="8711514" y="3150973"/>
            <a:ext cx="2483708" cy="481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01F1BB-BFB5-F645-AEE5-64A6D3CD17F3}"/>
              </a:ext>
            </a:extLst>
          </p:cNvPr>
          <p:cNvSpPr/>
          <p:nvPr/>
        </p:nvSpPr>
        <p:spPr>
          <a:xfrm>
            <a:off x="8863914" y="3303373"/>
            <a:ext cx="2483708" cy="481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23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E5BD06-FEFD-FE46-884D-FE2EB22A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557" y="1133904"/>
            <a:ext cx="406400" cy="21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0B89A5-2ED5-C045-B4A9-B8B6BCF52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5179" y="1197404"/>
            <a:ext cx="165100" cy="88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6F5908-3100-EA4F-A6EB-C0C6D40CBA7D}"/>
              </a:ext>
            </a:extLst>
          </p:cNvPr>
          <p:cNvSpPr txBox="1"/>
          <p:nvPr/>
        </p:nvSpPr>
        <p:spPr>
          <a:xfrm>
            <a:off x="617838" y="6363729"/>
            <a:ext cx="142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errorbars.pdf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58DBF6-95C8-5047-AEF8-383082A79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1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F11646-5CA9-DB41-AED9-BFDC5682E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85950"/>
            <a:ext cx="10134600" cy="308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E6CA02-637B-4647-9F04-4B57F60D2C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3051" b="-1469"/>
          <a:stretch/>
        </p:blipFill>
        <p:spPr>
          <a:xfrm>
            <a:off x="10773569" y="2281545"/>
            <a:ext cx="109779" cy="1932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E573AE-26C7-4949-AD3F-67757674DB1B}"/>
              </a:ext>
            </a:extLst>
          </p:cNvPr>
          <p:cNvSpPr txBox="1"/>
          <p:nvPr/>
        </p:nvSpPr>
        <p:spPr>
          <a:xfrm>
            <a:off x="1099751" y="6252519"/>
            <a:ext cx="160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Head_well.pdf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E00416-AD98-3842-9292-E398F273BF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38" y="2313827"/>
            <a:ext cx="262924" cy="1287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7F9297-EFC3-234B-87B1-F2520C7C9CAE}"/>
              </a:ext>
            </a:extLst>
          </p:cNvPr>
          <p:cNvSpPr/>
          <p:nvPr/>
        </p:nvSpPr>
        <p:spPr>
          <a:xfrm>
            <a:off x="8983362" y="1885950"/>
            <a:ext cx="1594022" cy="5888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9F54AA-A450-D849-B08F-7827DD9C98FE}"/>
              </a:ext>
            </a:extLst>
          </p:cNvPr>
          <p:cNvSpPr txBox="1"/>
          <p:nvPr/>
        </p:nvSpPr>
        <p:spPr>
          <a:xfrm>
            <a:off x="8447725" y="2239694"/>
            <a:ext cx="510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853547-D808-8340-B3EC-B6FB9907B0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408"/>
          <a:stretch/>
        </p:blipFill>
        <p:spPr>
          <a:xfrm>
            <a:off x="9090970" y="2264408"/>
            <a:ext cx="374307" cy="2351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EFEFC2F-D8AF-A74D-A3FE-4C838B7DA631}"/>
              </a:ext>
            </a:extLst>
          </p:cNvPr>
          <p:cNvSpPr txBox="1"/>
          <p:nvPr/>
        </p:nvSpPr>
        <p:spPr>
          <a:xfrm>
            <a:off x="9415849" y="2239693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release area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E4D709-11C9-3641-875B-CB5E7D27FA2C}"/>
              </a:ext>
            </a:extLst>
          </p:cNvPr>
          <p:cNvSpPr/>
          <p:nvPr/>
        </p:nvSpPr>
        <p:spPr>
          <a:xfrm>
            <a:off x="7981122" y="4691270"/>
            <a:ext cx="616226" cy="2807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D5BBCF-FE33-F54F-8339-034319B61435}"/>
              </a:ext>
            </a:extLst>
          </p:cNvPr>
          <p:cNvSpPr/>
          <p:nvPr/>
        </p:nvSpPr>
        <p:spPr>
          <a:xfrm>
            <a:off x="3322983" y="4691270"/>
            <a:ext cx="616226" cy="2807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4FE29A1-634A-7E4B-9F03-C189EA6EE207}"/>
              </a:ext>
            </a:extLst>
          </p:cNvPr>
          <p:cNvSpPr/>
          <p:nvPr/>
        </p:nvSpPr>
        <p:spPr>
          <a:xfrm rot="5400000">
            <a:off x="932028" y="3345760"/>
            <a:ext cx="616226" cy="2807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3BF0DA-F058-7D42-9708-92384ADECD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4135" y="4774510"/>
            <a:ext cx="165100" cy="114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B17DE2-B247-A340-870D-48771A7525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5996" y="4774510"/>
            <a:ext cx="165100" cy="114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56F8D6-4B5D-014F-BF47-2AFB0EDBA3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7591" y="3448878"/>
            <a:ext cx="165100" cy="11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97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18175E-8321-E949-AA3E-DECDF329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98450"/>
            <a:ext cx="7162800" cy="6261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A6404A-837C-9140-B951-28894A266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6046" y="2172804"/>
            <a:ext cx="342900" cy="127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3F4E6B-0E07-EB47-9BA2-4B1A8ACA9502}"/>
              </a:ext>
            </a:extLst>
          </p:cNvPr>
          <p:cNvSpPr txBox="1"/>
          <p:nvPr/>
        </p:nvSpPr>
        <p:spPr>
          <a:xfrm rot="1116313">
            <a:off x="4065373" y="5214552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150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5C530D-099A-EB4D-8FC5-168C596EFA69}"/>
              </a:ext>
            </a:extLst>
          </p:cNvPr>
          <p:cNvSpPr txBox="1"/>
          <p:nvPr/>
        </p:nvSpPr>
        <p:spPr>
          <a:xfrm rot="18668894">
            <a:off x="6883805" y="4661102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180 pixels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EDD192-49E9-2744-82DE-2A8A85E0B317}"/>
              </a:ext>
            </a:extLst>
          </p:cNvPr>
          <p:cNvSpPr txBox="1"/>
          <p:nvPr/>
        </p:nvSpPr>
        <p:spPr>
          <a:xfrm rot="16200000">
            <a:off x="2699952" y="3739341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105 pixels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40338-2C26-9946-9C33-344A3027E0FC}"/>
              </a:ext>
            </a:extLst>
          </p:cNvPr>
          <p:cNvSpPr txBox="1"/>
          <p:nvPr/>
        </p:nvSpPr>
        <p:spPr>
          <a:xfrm>
            <a:off x="2051222" y="6240162"/>
            <a:ext cx="178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logk_training.pdf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43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5AFDBAD-E289-9A4E-A034-1407DAC5E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968500"/>
            <a:ext cx="7162800" cy="2921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B7B2B8-5B8E-FA44-AC37-B2F3CF1292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82825" b="16316"/>
          <a:stretch/>
        </p:blipFill>
        <p:spPr>
          <a:xfrm>
            <a:off x="9072508" y="2640813"/>
            <a:ext cx="111248" cy="1594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DC527-D6C5-0843-BC07-BE0BDFE1DE5B}"/>
              </a:ext>
            </a:extLst>
          </p:cNvPr>
          <p:cNvSpPr txBox="1"/>
          <p:nvPr/>
        </p:nvSpPr>
        <p:spPr>
          <a:xfrm>
            <a:off x="2767914" y="6289589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logk_head.pdf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F2E317-76DD-214B-8023-71527FAAFA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0000" b="16315"/>
          <a:stretch/>
        </p:blipFill>
        <p:spPr>
          <a:xfrm>
            <a:off x="5333172" y="2640813"/>
            <a:ext cx="342900" cy="15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5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4BEEF054-CB3A-1D41-85C1-80912B1E2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6338" y="1721827"/>
            <a:ext cx="4198938" cy="144761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8B2A389-129B-1E49-9753-ED5545DDA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169" y="2295710"/>
            <a:ext cx="4198938" cy="14730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2CE7F4F2-9BF9-014B-A36E-F58FB3F6C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7265" y="2165971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4153792A-9F5B-6143-A5EF-2F7DEE9E3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894013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7063C6D6-7DFE-B341-8A04-C9FCD7359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79096" y="2894013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27B1207-B8F4-0243-AB80-DB87C84B0E3A}"/>
              </a:ext>
            </a:extLst>
          </p:cNvPr>
          <p:cNvCxnSpPr>
            <a:cxnSpLocks/>
          </p:cNvCxnSpPr>
          <p:nvPr/>
        </p:nvCxnSpPr>
        <p:spPr>
          <a:xfrm>
            <a:off x="5375276" y="3032217"/>
            <a:ext cx="1303820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D834A31-0C88-934A-BC16-3754259C823C}"/>
              </a:ext>
            </a:extLst>
          </p:cNvPr>
          <p:cNvSpPr txBox="1"/>
          <p:nvPr/>
        </p:nvSpPr>
        <p:spPr>
          <a:xfrm>
            <a:off x="5375276" y="2770607"/>
            <a:ext cx="131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Autoregressive 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AE9AD7-AA76-D949-9537-EA7F6A653DD5}"/>
              </a:ext>
            </a:extLst>
          </p:cNvPr>
          <p:cNvSpPr/>
          <p:nvPr/>
        </p:nvSpPr>
        <p:spPr>
          <a:xfrm>
            <a:off x="1629833" y="2937933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5C11D1-ACD4-EC49-AE4D-C8821EB7C9D0}"/>
              </a:ext>
            </a:extLst>
          </p:cNvPr>
          <p:cNvSpPr/>
          <p:nvPr/>
        </p:nvSpPr>
        <p:spPr>
          <a:xfrm>
            <a:off x="2230438" y="2338653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04C68A-7B2F-B24E-9056-46C6FEEA5EE1}"/>
              </a:ext>
            </a:extLst>
          </p:cNvPr>
          <p:cNvSpPr/>
          <p:nvPr/>
        </p:nvSpPr>
        <p:spPr>
          <a:xfrm>
            <a:off x="2768600" y="1740350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6B424C-0B4F-5F40-98E3-69B7138F68ED}"/>
              </a:ext>
            </a:extLst>
          </p:cNvPr>
          <p:cNvSpPr/>
          <p:nvPr/>
        </p:nvSpPr>
        <p:spPr>
          <a:xfrm>
            <a:off x="8244855" y="2924266"/>
            <a:ext cx="1072712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7BD79-0545-4A4E-A1C3-99391136516D}"/>
              </a:ext>
            </a:extLst>
          </p:cNvPr>
          <p:cNvSpPr/>
          <p:nvPr/>
        </p:nvSpPr>
        <p:spPr>
          <a:xfrm>
            <a:off x="8860367" y="2196225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D06075-C037-B349-A978-D224DECD8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0780" y="2924266"/>
            <a:ext cx="381000" cy="165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B1935B-5D8D-6C4D-89B3-BA435DE905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1577" y="2321720"/>
            <a:ext cx="431800" cy="165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5CB34C-AF55-8C46-BBBE-147998DEBD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1517" y="2192612"/>
            <a:ext cx="292100" cy="165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5C86F9-3889-2F4C-9A40-FC92D9F5F9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18246" y="2919645"/>
            <a:ext cx="749300" cy="165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1F21AE1-3F44-5946-A6D3-03EA384EB0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97188" y="1755087"/>
            <a:ext cx="495300" cy="16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9D0DAE-A59C-3342-ABE1-66D31DA381C7}"/>
              </a:ext>
            </a:extLst>
          </p:cNvPr>
          <p:cNvSpPr txBox="1"/>
          <p:nvPr/>
        </p:nvSpPr>
        <p:spPr>
          <a:xfrm>
            <a:off x="1470454" y="5968314"/>
            <a:ext cx="140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auto_reg.pdf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B6CE3F6-380F-A940-B58D-6C2F50D1F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16000"/>
            <a:ext cx="8166100" cy="482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83C8BD-CEDE-9549-AF8D-AA5848136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183" y="1293189"/>
            <a:ext cx="101727" cy="101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385317-D792-5543-B622-A81ABEC34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499" y="1837371"/>
            <a:ext cx="542544" cy="214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8FF69-E482-CF41-B8F4-8FCE0155C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499" y="2430433"/>
            <a:ext cx="881634" cy="2147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189B38-AC0F-554D-9669-157DA463B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9949" y="5329647"/>
            <a:ext cx="745998" cy="2486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BC6225-435A-1A46-BC84-12EA455FE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6299" y="2979265"/>
            <a:ext cx="723392" cy="214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E60496-3BAD-ED42-AB15-8B73BAD028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8505" y="4736585"/>
            <a:ext cx="938149" cy="248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C1B230-BE2E-6C4F-8922-982B602B37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1405" y="4166733"/>
            <a:ext cx="576453" cy="248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C46081-836A-C94A-B1C0-448860DE7A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63795" y="3605207"/>
            <a:ext cx="124333" cy="1469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536EE2-9193-8D48-A3BE-798F8D4DAE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9721" y="908054"/>
            <a:ext cx="607568" cy="1986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20F9B9F-D423-7B40-AE29-37E9522945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42713" y="908054"/>
            <a:ext cx="607568" cy="1986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F817C24-A225-7648-8837-25367E7781D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23439" y="908054"/>
            <a:ext cx="607568" cy="1986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A9BC7B-364E-8C4F-ABF5-C45313EE4DB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86719" y="908054"/>
            <a:ext cx="607568" cy="1986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4C73AB6-8DA9-4144-A3F9-FA11447E79E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60509" y="908054"/>
            <a:ext cx="607568" cy="1986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4797FCA-DBB0-BF40-BA64-BF31F54932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18136" y="908054"/>
            <a:ext cx="607568" cy="1986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414E6B-52CE-3540-ABCB-086D25891385}"/>
              </a:ext>
            </a:extLst>
          </p:cNvPr>
          <p:cNvSpPr txBox="1"/>
          <p:nvPr/>
        </p:nvSpPr>
        <p:spPr>
          <a:xfrm>
            <a:off x="1025611" y="6289589"/>
            <a:ext cx="3035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Bayesian_nn_test.pdf</a:t>
            </a:r>
            <a:r>
              <a:rPr lang="en-US" dirty="0"/>
              <a:t> in thesis</a:t>
            </a:r>
          </a:p>
        </p:txBody>
      </p:sp>
    </p:spTree>
    <p:extLst>
      <p:ext uri="{BB962C8B-B14F-4D97-AF65-F5344CB8AC3E}">
        <p14:creationId xmlns:p14="http://schemas.microsoft.com/office/powerpoint/2010/main" val="426297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B5C8A58-3C74-8748-AE79-A788F1F7C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034" y="0"/>
            <a:ext cx="9763932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A4DB75-50DC-8141-863C-3DB1E5456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823" y="153539"/>
            <a:ext cx="3325502" cy="19953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679C5C-0ED7-6A4E-8973-E73BF2495112}"/>
              </a:ext>
            </a:extLst>
          </p:cNvPr>
          <p:cNvSpPr txBox="1"/>
          <p:nvPr/>
        </p:nvSpPr>
        <p:spPr>
          <a:xfrm rot="16200000">
            <a:off x="173540" y="2971822"/>
            <a:ext cx="1420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Scenario 1: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CAAE--ESMDA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246D3F-4597-3D46-B732-AA8E02E084E6}"/>
              </a:ext>
            </a:extLst>
          </p:cNvPr>
          <p:cNvSpPr txBox="1"/>
          <p:nvPr/>
        </p:nvSpPr>
        <p:spPr>
          <a:xfrm rot="16200000">
            <a:off x="421965" y="994826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553DAC-6BC9-0B4F-B38C-DED1FE325695}"/>
              </a:ext>
            </a:extLst>
          </p:cNvPr>
          <p:cNvSpPr txBox="1"/>
          <p:nvPr/>
        </p:nvSpPr>
        <p:spPr>
          <a:xfrm rot="16200000">
            <a:off x="-242972" y="5194310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Scenario 2: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CAAE--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DenseED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--ESMDA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D102E2D-9A19-CE49-BC17-A9803C9391AD}"/>
              </a:ext>
            </a:extLst>
          </p:cNvPr>
          <p:cNvCxnSpPr>
            <a:cxnSpLocks/>
          </p:cNvCxnSpPr>
          <p:nvPr/>
        </p:nvCxnSpPr>
        <p:spPr>
          <a:xfrm>
            <a:off x="1257300" y="2148840"/>
            <a:ext cx="97206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F81BC8C-A531-1741-82C6-D2861104C0E1}"/>
              </a:ext>
            </a:extLst>
          </p:cNvPr>
          <p:cNvSpPr txBox="1"/>
          <p:nvPr/>
        </p:nvSpPr>
        <p:spPr>
          <a:xfrm>
            <a:off x="5193829" y="63561"/>
            <a:ext cx="1252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Histograms of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3DD2F2-BA2B-FE48-97BF-CB2373A67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863" y="371338"/>
            <a:ext cx="342900" cy="127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640E57-9669-9B49-A787-4619EFCD8837}"/>
              </a:ext>
            </a:extLst>
          </p:cNvPr>
          <p:cNvSpPr txBox="1"/>
          <p:nvPr/>
        </p:nvSpPr>
        <p:spPr>
          <a:xfrm>
            <a:off x="1257300" y="6326191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logk_esmda.pdf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88D921-F3A3-1246-A50D-5BD7C9013BF6}"/>
              </a:ext>
            </a:extLst>
          </p:cNvPr>
          <p:cNvSpPr txBox="1"/>
          <p:nvPr/>
        </p:nvSpPr>
        <p:spPr>
          <a:xfrm>
            <a:off x="4535439" y="287299"/>
            <a:ext cx="527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53FC1-5697-FC49-A180-21B99838D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3313" y="2533263"/>
            <a:ext cx="254000" cy="19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7A5448-D11D-CC40-BF58-296C596004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3336" y="2573848"/>
            <a:ext cx="215900" cy="114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4213B4-7987-3E45-9B6B-EF35CA593D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6738" y="172999"/>
            <a:ext cx="215900" cy="114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6B022D-4E33-E543-B26D-9D889AA300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0015" y="1723833"/>
            <a:ext cx="215900" cy="114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C23DDF-0094-B545-A517-5B72864ECA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67750" y="2533263"/>
            <a:ext cx="1257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62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D2EDFA-7A3B-0342-B31B-4A3DBCA1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1600200"/>
            <a:ext cx="5486400" cy="3657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F2A84A-0AA0-0445-B1DB-1C74F5ED3BCA}"/>
              </a:ext>
            </a:extLst>
          </p:cNvPr>
          <p:cNvSpPr txBox="1"/>
          <p:nvPr/>
        </p:nvSpPr>
        <p:spPr>
          <a:xfrm>
            <a:off x="3521676" y="1964724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2337745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4CCCFA-052D-8E4C-AEDF-9D6521D0C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1771650"/>
            <a:ext cx="7162800" cy="331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6E5E63-D075-1F4C-97B7-68DF4E1BAD5D}"/>
              </a:ext>
            </a:extLst>
          </p:cNvPr>
          <p:cNvSpPr txBox="1"/>
          <p:nvPr/>
        </p:nvSpPr>
        <p:spPr>
          <a:xfrm>
            <a:off x="1779373" y="6252519"/>
            <a:ext cx="152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CAAE_test.pdf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DC2D9B-F2A4-5B4F-BEC1-B265AFECB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381" y="2401668"/>
            <a:ext cx="101600" cy="127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01EEA-4C24-1A46-8065-5C6CC0E48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9018" y="2350868"/>
            <a:ext cx="1016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39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8C1F5D1-FEC0-0640-AB53-955ACE38E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015314"/>
            <a:ext cx="11468100" cy="487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92C8A9-C7C4-A545-BC88-80B4E142AFDE}"/>
              </a:ext>
            </a:extLst>
          </p:cNvPr>
          <p:cNvSpPr txBox="1"/>
          <p:nvPr/>
        </p:nvSpPr>
        <p:spPr>
          <a:xfrm>
            <a:off x="1371600" y="1287284"/>
            <a:ext cx="91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3AFD60-73A8-334A-8A9B-219F1A16C564}"/>
              </a:ext>
            </a:extLst>
          </p:cNvPr>
          <p:cNvSpPr txBox="1"/>
          <p:nvPr/>
        </p:nvSpPr>
        <p:spPr>
          <a:xfrm>
            <a:off x="5452234" y="1287284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Mean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E1ECB-C3BA-E243-889E-12E0C9AA0A7E}"/>
              </a:ext>
            </a:extLst>
          </p:cNvPr>
          <p:cNvSpPr txBox="1"/>
          <p:nvPr/>
        </p:nvSpPr>
        <p:spPr>
          <a:xfrm>
            <a:off x="9554817" y="1287284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365A4-F33A-5F43-B1E0-3C784135E09C}"/>
              </a:ext>
            </a:extLst>
          </p:cNvPr>
          <p:cNvSpPr txBox="1"/>
          <p:nvPr/>
        </p:nvSpPr>
        <p:spPr>
          <a:xfrm>
            <a:off x="983974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95EE06-0087-4F46-9F36-4ECA2E72202B}"/>
              </a:ext>
            </a:extLst>
          </p:cNvPr>
          <p:cNvSpPr txBox="1"/>
          <p:nvPr/>
        </p:nvSpPr>
        <p:spPr>
          <a:xfrm>
            <a:off x="5218196" y="3861181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A50BB2-32BB-BE40-9393-FC6E50B69312}"/>
              </a:ext>
            </a:extLst>
          </p:cNvPr>
          <p:cNvSpPr txBox="1"/>
          <p:nvPr/>
        </p:nvSpPr>
        <p:spPr>
          <a:xfrm>
            <a:off x="9401730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FE49AA-9C4F-C24F-A591-F99BFC18E170}"/>
              </a:ext>
            </a:extLst>
          </p:cNvPr>
          <p:cNvSpPr txBox="1"/>
          <p:nvPr/>
        </p:nvSpPr>
        <p:spPr>
          <a:xfrm>
            <a:off x="1124465" y="6339016"/>
            <a:ext cx="2928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ESMDA_kd_960.pdf in thesis</a:t>
            </a:r>
          </a:p>
        </p:txBody>
      </p:sp>
    </p:spTree>
    <p:extLst>
      <p:ext uri="{BB962C8B-B14F-4D97-AF65-F5344CB8AC3E}">
        <p14:creationId xmlns:p14="http://schemas.microsoft.com/office/powerpoint/2010/main" val="4213172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67E7D6-DB05-934F-B076-32ACF17EC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990600"/>
            <a:ext cx="11468100" cy="487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6707EE-516D-E84C-AF98-367644ECB268}"/>
              </a:ext>
            </a:extLst>
          </p:cNvPr>
          <p:cNvSpPr txBox="1"/>
          <p:nvPr/>
        </p:nvSpPr>
        <p:spPr>
          <a:xfrm>
            <a:off x="1371600" y="1287284"/>
            <a:ext cx="91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27A57A-3AB8-AD4F-8290-4FC6092B5AC9}"/>
              </a:ext>
            </a:extLst>
          </p:cNvPr>
          <p:cNvSpPr txBox="1"/>
          <p:nvPr/>
        </p:nvSpPr>
        <p:spPr>
          <a:xfrm>
            <a:off x="5452234" y="1287284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Mean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D6F69E-4BF1-964C-96A5-88FEA384E11E}"/>
              </a:ext>
            </a:extLst>
          </p:cNvPr>
          <p:cNvSpPr txBox="1"/>
          <p:nvPr/>
        </p:nvSpPr>
        <p:spPr>
          <a:xfrm>
            <a:off x="9554817" y="1287284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E621FC-05AE-2F4B-A3B6-3E74260A0C8A}"/>
              </a:ext>
            </a:extLst>
          </p:cNvPr>
          <p:cNvSpPr txBox="1"/>
          <p:nvPr/>
        </p:nvSpPr>
        <p:spPr>
          <a:xfrm>
            <a:off x="983974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4384-DF21-C146-A011-77E70F8F64A4}"/>
              </a:ext>
            </a:extLst>
          </p:cNvPr>
          <p:cNvSpPr txBox="1"/>
          <p:nvPr/>
        </p:nvSpPr>
        <p:spPr>
          <a:xfrm>
            <a:off x="5218196" y="3861181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16884-42BD-E746-AB69-D31D7620B378}"/>
              </a:ext>
            </a:extLst>
          </p:cNvPr>
          <p:cNvSpPr txBox="1"/>
          <p:nvPr/>
        </p:nvSpPr>
        <p:spPr>
          <a:xfrm>
            <a:off x="9401730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7E7F05-A0F5-0045-A372-41607F61E3CC}"/>
              </a:ext>
            </a:extLst>
          </p:cNvPr>
          <p:cNvSpPr txBox="1"/>
          <p:nvPr/>
        </p:nvSpPr>
        <p:spPr>
          <a:xfrm>
            <a:off x="606287" y="6132443"/>
            <a:ext cx="311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esmda-kd-source-960-halfx.pdf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F84A05-4628-A14C-A78A-CA0D5BDA88D9}"/>
              </a:ext>
            </a:extLst>
          </p:cNvPr>
          <p:cNvSpPr/>
          <p:nvPr/>
        </p:nvSpPr>
        <p:spPr>
          <a:xfrm>
            <a:off x="8711514" y="3150973"/>
            <a:ext cx="2483708" cy="481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99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00B9EC7-D9BD-0343-9D05-3EC2C260E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990600"/>
            <a:ext cx="11468100" cy="487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F4B9DF-6E7B-284D-B6AB-30421FF0C61C}"/>
              </a:ext>
            </a:extLst>
          </p:cNvPr>
          <p:cNvSpPr txBox="1"/>
          <p:nvPr/>
        </p:nvSpPr>
        <p:spPr>
          <a:xfrm>
            <a:off x="1371600" y="1287284"/>
            <a:ext cx="91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7F728-9746-FE48-B699-22E595DCFC05}"/>
              </a:ext>
            </a:extLst>
          </p:cNvPr>
          <p:cNvSpPr txBox="1"/>
          <p:nvPr/>
        </p:nvSpPr>
        <p:spPr>
          <a:xfrm>
            <a:off x="5452234" y="1287284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Mean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96EB4C-945B-2E43-9EB6-01547ABE704C}"/>
              </a:ext>
            </a:extLst>
          </p:cNvPr>
          <p:cNvSpPr txBox="1"/>
          <p:nvPr/>
        </p:nvSpPr>
        <p:spPr>
          <a:xfrm>
            <a:off x="9554817" y="1287284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STD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7E1AB-FF9A-F240-B1F6-9BDC052BB8A0}"/>
              </a:ext>
            </a:extLst>
          </p:cNvPr>
          <p:cNvSpPr txBox="1"/>
          <p:nvPr/>
        </p:nvSpPr>
        <p:spPr>
          <a:xfrm>
            <a:off x="983974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948958-E634-0745-85E6-41127AE9486E}"/>
              </a:ext>
            </a:extLst>
          </p:cNvPr>
          <p:cNvSpPr txBox="1"/>
          <p:nvPr/>
        </p:nvSpPr>
        <p:spPr>
          <a:xfrm>
            <a:off x="5218196" y="3861181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EA7BB9-6076-5D4C-BA0E-8A38C17EFA2F}"/>
              </a:ext>
            </a:extLst>
          </p:cNvPr>
          <p:cNvSpPr txBox="1"/>
          <p:nvPr/>
        </p:nvSpPr>
        <p:spPr>
          <a:xfrm>
            <a:off x="9401730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43CCF-3FDD-334D-A4E0-4992909B44F7}"/>
              </a:ext>
            </a:extLst>
          </p:cNvPr>
          <p:cNvSpPr txBox="1"/>
          <p:nvPr/>
        </p:nvSpPr>
        <p:spPr>
          <a:xfrm>
            <a:off x="606287" y="6132443"/>
            <a:ext cx="311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esmda-kd-source-960-halfz.pdf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6CB2F5-190D-DE40-B0F8-36F9278A4BE8}"/>
              </a:ext>
            </a:extLst>
          </p:cNvPr>
          <p:cNvSpPr/>
          <p:nvPr/>
        </p:nvSpPr>
        <p:spPr>
          <a:xfrm>
            <a:off x="8711514" y="3150973"/>
            <a:ext cx="2483708" cy="4819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46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2530</TotalTime>
  <Words>154</Words>
  <Application>Microsoft Macintosh PowerPoint</Application>
  <PresentationFormat>Widescreen</PresentationFormat>
  <Paragraphs>53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Images for 3D kd and source identification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Zitong Zhou</dc:creator>
  <cp:lastModifiedBy>Zitong Zhou</cp:lastModifiedBy>
  <cp:revision>29</cp:revision>
  <dcterms:created xsi:type="dcterms:W3CDTF">2021-06-19T07:17:21Z</dcterms:created>
  <dcterms:modified xsi:type="dcterms:W3CDTF">2021-06-27T07:51:31Z</dcterms:modified>
</cp:coreProperties>
</file>

<file path=docProps/thumbnail.jpeg>
</file>